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6" r:id="rId4"/>
    <p:sldId id="263" r:id="rId5"/>
    <p:sldId id="267" r:id="rId6"/>
    <p:sldId id="258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5195A4-053B-4E69-AD2A-6EBD7C7A5870}" v="37" dt="2021-01-08T04:25:51.3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shat Doctor" userId="6d257fa952f50ad9" providerId="LiveId" clId="{B75195A4-053B-4E69-AD2A-6EBD7C7A5870}"/>
    <pc:docChg chg="undo custSel mod addSld delSld modSld sldOrd">
      <pc:chgData name="Akshat Doctor" userId="6d257fa952f50ad9" providerId="LiveId" clId="{B75195A4-053B-4E69-AD2A-6EBD7C7A5870}" dt="2021-01-10T16:42:30.685" v="2396" actId="47"/>
      <pc:docMkLst>
        <pc:docMk/>
      </pc:docMkLst>
      <pc:sldChg chg="modSp mod">
        <pc:chgData name="Akshat Doctor" userId="6d257fa952f50ad9" providerId="LiveId" clId="{B75195A4-053B-4E69-AD2A-6EBD7C7A5870}" dt="2021-01-09T15:09:02.979" v="2051" actId="207"/>
        <pc:sldMkLst>
          <pc:docMk/>
          <pc:sldMk cId="2646573606" sldId="256"/>
        </pc:sldMkLst>
        <pc:spChg chg="mod">
          <ac:chgData name="Akshat Doctor" userId="6d257fa952f50ad9" providerId="LiveId" clId="{B75195A4-053B-4E69-AD2A-6EBD7C7A5870}" dt="2021-01-09T15:09:02.979" v="2051" actId="207"/>
          <ac:spMkLst>
            <pc:docMk/>
            <pc:sldMk cId="2646573606" sldId="256"/>
            <ac:spMk id="2" creationId="{A13B8C92-E2FD-48C2-9377-75C9D331D782}"/>
          </ac:spMkLst>
        </pc:spChg>
      </pc:sldChg>
      <pc:sldChg chg="del">
        <pc:chgData name="Akshat Doctor" userId="6d257fa952f50ad9" providerId="LiveId" clId="{B75195A4-053B-4E69-AD2A-6EBD7C7A5870}" dt="2021-01-08T02:00:08.238" v="1278" actId="47"/>
        <pc:sldMkLst>
          <pc:docMk/>
          <pc:sldMk cId="1607027445" sldId="257"/>
        </pc:sldMkLst>
      </pc:sldChg>
      <pc:sldChg chg="addSp delSp modSp mod">
        <pc:chgData name="Akshat Doctor" userId="6d257fa952f50ad9" providerId="LiveId" clId="{B75195A4-053B-4E69-AD2A-6EBD7C7A5870}" dt="2021-01-09T15:35:26.826" v="2296" actId="14100"/>
        <pc:sldMkLst>
          <pc:docMk/>
          <pc:sldMk cId="1276272642" sldId="259"/>
        </pc:sldMkLst>
        <pc:spChg chg="mod">
          <ac:chgData name="Akshat Doctor" userId="6d257fa952f50ad9" providerId="LiveId" clId="{B75195A4-053B-4E69-AD2A-6EBD7C7A5870}" dt="2021-01-07T23:46:44.072" v="119" actId="14100"/>
          <ac:spMkLst>
            <pc:docMk/>
            <pc:sldMk cId="1276272642" sldId="259"/>
            <ac:spMk id="2" creationId="{48CF16D5-A3AC-424E-BA43-41CE6CDA58EC}"/>
          </ac:spMkLst>
        </pc:spChg>
        <pc:spChg chg="mod">
          <ac:chgData name="Akshat Doctor" userId="6d257fa952f50ad9" providerId="LiveId" clId="{B75195A4-053B-4E69-AD2A-6EBD7C7A5870}" dt="2021-01-09T15:35:23.035" v="2295" actId="1076"/>
          <ac:spMkLst>
            <pc:docMk/>
            <pc:sldMk cId="1276272642" sldId="259"/>
            <ac:spMk id="13" creationId="{4633EF0C-81FE-4462-B35A-1194975181D3}"/>
          </ac:spMkLst>
        </pc:spChg>
        <pc:spChg chg="add del mod">
          <ac:chgData name="Akshat Doctor" userId="6d257fa952f50ad9" providerId="LiveId" clId="{B75195A4-053B-4E69-AD2A-6EBD7C7A5870}" dt="2021-01-07T23:46:50.228" v="120" actId="478"/>
          <ac:spMkLst>
            <pc:docMk/>
            <pc:sldMk cId="1276272642" sldId="259"/>
            <ac:spMk id="16" creationId="{CD0E068F-3881-4F91-BB4E-CA7B83D75254}"/>
          </ac:spMkLst>
        </pc:spChg>
        <pc:spChg chg="add mod">
          <ac:chgData name="Akshat Doctor" userId="6d257fa952f50ad9" providerId="LiveId" clId="{B75195A4-053B-4E69-AD2A-6EBD7C7A5870}" dt="2021-01-07T23:58:56.294" v="177" actId="20577"/>
          <ac:spMkLst>
            <pc:docMk/>
            <pc:sldMk cId="1276272642" sldId="259"/>
            <ac:spMk id="17" creationId="{5C210251-EDC6-42C5-ABA0-ED714ED8CA25}"/>
          </ac:spMkLst>
        </pc:spChg>
        <pc:picChg chg="add mod">
          <ac:chgData name="Akshat Doctor" userId="6d257fa952f50ad9" providerId="LiveId" clId="{B75195A4-053B-4E69-AD2A-6EBD7C7A5870}" dt="2021-01-09T15:35:26.826" v="2296" actId="14100"/>
          <ac:picMkLst>
            <pc:docMk/>
            <pc:sldMk cId="1276272642" sldId="259"/>
            <ac:picMk id="15" creationId="{CF84B899-B6BD-4099-A7BC-03CC3978F395}"/>
          </ac:picMkLst>
        </pc:picChg>
        <pc:picChg chg="add mod">
          <ac:chgData name="Akshat Doctor" userId="6d257fa952f50ad9" providerId="LiveId" clId="{B75195A4-053B-4E69-AD2A-6EBD7C7A5870}" dt="2021-01-07T23:54:51.863" v="127" actId="1076"/>
          <ac:picMkLst>
            <pc:docMk/>
            <pc:sldMk cId="1276272642" sldId="259"/>
            <ac:picMk id="19" creationId="{D165AEE4-E360-447B-BE8A-DB6DFBF8426B}"/>
          </ac:picMkLst>
        </pc:picChg>
      </pc:sldChg>
      <pc:sldChg chg="addSp delSp modSp new mod">
        <pc:chgData name="Akshat Doctor" userId="6d257fa952f50ad9" providerId="LiveId" clId="{B75195A4-053B-4E69-AD2A-6EBD7C7A5870}" dt="2021-01-09T15:34:31.621" v="2164" actId="20577"/>
        <pc:sldMkLst>
          <pc:docMk/>
          <pc:sldMk cId="3611442862" sldId="260"/>
        </pc:sldMkLst>
        <pc:spChg chg="mod">
          <ac:chgData name="Akshat Doctor" userId="6d257fa952f50ad9" providerId="LiveId" clId="{B75195A4-053B-4E69-AD2A-6EBD7C7A5870}" dt="2021-01-07T23:59:13.298" v="219" actId="20577"/>
          <ac:spMkLst>
            <pc:docMk/>
            <pc:sldMk cId="3611442862" sldId="260"/>
            <ac:spMk id="2" creationId="{CEBAF22A-FC0C-4B93-BC4C-F49A9D1A172A}"/>
          </ac:spMkLst>
        </pc:spChg>
        <pc:spChg chg="del">
          <ac:chgData name="Akshat Doctor" userId="6d257fa952f50ad9" providerId="LiveId" clId="{B75195A4-053B-4E69-AD2A-6EBD7C7A5870}" dt="2021-01-08T00:00:34.815" v="220" actId="478"/>
          <ac:spMkLst>
            <pc:docMk/>
            <pc:sldMk cId="3611442862" sldId="260"/>
            <ac:spMk id="3" creationId="{9FAD0180-99F2-4940-B88F-BD865F803C8F}"/>
          </ac:spMkLst>
        </pc:spChg>
        <pc:spChg chg="add mod">
          <ac:chgData name="Akshat Doctor" userId="6d257fa952f50ad9" providerId="LiveId" clId="{B75195A4-053B-4E69-AD2A-6EBD7C7A5870}" dt="2021-01-09T15:34:31.621" v="2164" actId="20577"/>
          <ac:spMkLst>
            <pc:docMk/>
            <pc:sldMk cId="3611442862" sldId="260"/>
            <ac:spMk id="8" creationId="{A46F7210-DE73-4D25-BEE4-2D93D109411F}"/>
          </ac:spMkLst>
        </pc:spChg>
        <pc:spChg chg="add mod">
          <ac:chgData name="Akshat Doctor" userId="6d257fa952f50ad9" providerId="LiveId" clId="{B75195A4-053B-4E69-AD2A-6EBD7C7A5870}" dt="2021-01-08T00:28:44.151" v="617" actId="1076"/>
          <ac:spMkLst>
            <pc:docMk/>
            <pc:sldMk cId="3611442862" sldId="260"/>
            <ac:spMk id="9" creationId="{F90098EC-94D2-48B0-9EB4-604807D9A53A}"/>
          </ac:spMkLst>
        </pc:spChg>
        <pc:spChg chg="add mod">
          <ac:chgData name="Akshat Doctor" userId="6d257fa952f50ad9" providerId="LiveId" clId="{B75195A4-053B-4E69-AD2A-6EBD7C7A5870}" dt="2021-01-08T00:29:25.554" v="640" actId="1076"/>
          <ac:spMkLst>
            <pc:docMk/>
            <pc:sldMk cId="3611442862" sldId="260"/>
            <ac:spMk id="10" creationId="{CADF50BC-8129-4CB1-B774-45259B53CEB2}"/>
          </ac:spMkLst>
        </pc:spChg>
        <pc:spChg chg="add del mod">
          <ac:chgData name="Akshat Doctor" userId="6d257fa952f50ad9" providerId="LiveId" clId="{B75195A4-053B-4E69-AD2A-6EBD7C7A5870}" dt="2021-01-08T00:30:04.208" v="646"/>
          <ac:spMkLst>
            <pc:docMk/>
            <pc:sldMk cId="3611442862" sldId="260"/>
            <ac:spMk id="11" creationId="{14067846-A962-4B63-9FA1-054E5A15CFDC}"/>
          </ac:spMkLst>
        </pc:spChg>
        <pc:picChg chg="add mod">
          <ac:chgData name="Akshat Doctor" userId="6d257fa952f50ad9" providerId="LiveId" clId="{B75195A4-053B-4E69-AD2A-6EBD7C7A5870}" dt="2021-01-08T00:02:39.277" v="237" actId="14100"/>
          <ac:picMkLst>
            <pc:docMk/>
            <pc:sldMk cId="3611442862" sldId="260"/>
            <ac:picMk id="5" creationId="{0B0075DE-AAA7-49B9-B981-656B221BAAA2}"/>
          </ac:picMkLst>
        </pc:picChg>
        <pc:picChg chg="add mod">
          <ac:chgData name="Akshat Doctor" userId="6d257fa952f50ad9" providerId="LiveId" clId="{B75195A4-053B-4E69-AD2A-6EBD7C7A5870}" dt="2021-01-08T00:02:35.415" v="236" actId="1076"/>
          <ac:picMkLst>
            <pc:docMk/>
            <pc:sldMk cId="3611442862" sldId="260"/>
            <ac:picMk id="7" creationId="{1A3C67FD-82DF-4C43-83B1-FD25F1DD1DA1}"/>
          </ac:picMkLst>
        </pc:picChg>
        <pc:picChg chg="add del mod modCrop">
          <ac:chgData name="Akshat Doctor" userId="6d257fa952f50ad9" providerId="LiveId" clId="{B75195A4-053B-4E69-AD2A-6EBD7C7A5870}" dt="2021-01-08T00:31:13.880" v="658" actId="478"/>
          <ac:picMkLst>
            <pc:docMk/>
            <pc:sldMk cId="3611442862" sldId="260"/>
            <ac:picMk id="12" creationId="{F0DAF141-E3F7-42E4-8D07-9FB2E49C68AF}"/>
          </ac:picMkLst>
        </pc:picChg>
      </pc:sldChg>
      <pc:sldChg chg="addSp delSp modSp new mod modAnim">
        <pc:chgData name="Akshat Doctor" userId="6d257fa952f50ad9" providerId="LiveId" clId="{B75195A4-053B-4E69-AD2A-6EBD7C7A5870}" dt="2021-01-08T01:30:24.500" v="834" actId="313"/>
        <pc:sldMkLst>
          <pc:docMk/>
          <pc:sldMk cId="561978691" sldId="261"/>
        </pc:sldMkLst>
        <pc:spChg chg="del">
          <ac:chgData name="Akshat Doctor" userId="6d257fa952f50ad9" providerId="LiveId" clId="{B75195A4-053B-4E69-AD2A-6EBD7C7A5870}" dt="2021-01-08T01:09:10.190" v="664" actId="478"/>
          <ac:spMkLst>
            <pc:docMk/>
            <pc:sldMk cId="561978691" sldId="261"/>
            <ac:spMk id="2" creationId="{EE5B28E9-C7B5-44AA-9F85-FA16ADB861BA}"/>
          </ac:spMkLst>
        </pc:spChg>
        <pc:spChg chg="del">
          <ac:chgData name="Akshat Doctor" userId="6d257fa952f50ad9" providerId="LiveId" clId="{B75195A4-053B-4E69-AD2A-6EBD7C7A5870}" dt="2021-01-08T01:09:10.190" v="664" actId="478"/>
          <ac:spMkLst>
            <pc:docMk/>
            <pc:sldMk cId="561978691" sldId="261"/>
            <ac:spMk id="3" creationId="{6D2CD669-6CE2-4EC7-811F-4D53C9C90F3B}"/>
          </ac:spMkLst>
        </pc:spChg>
        <pc:spChg chg="add mod">
          <ac:chgData name="Akshat Doctor" userId="6d257fa952f50ad9" providerId="LiveId" clId="{B75195A4-053B-4E69-AD2A-6EBD7C7A5870}" dt="2021-01-08T01:30:24.500" v="834" actId="313"/>
          <ac:spMkLst>
            <pc:docMk/>
            <pc:sldMk cId="561978691" sldId="261"/>
            <ac:spMk id="6" creationId="{78C4E9A7-3455-4F49-A388-C997AF147F3A}"/>
          </ac:spMkLst>
        </pc:spChg>
        <pc:picChg chg="add mod">
          <ac:chgData name="Akshat Doctor" userId="6d257fa952f50ad9" providerId="LiveId" clId="{B75195A4-053B-4E69-AD2A-6EBD7C7A5870}" dt="2021-01-08T01:09:19.719" v="667" actId="1076"/>
          <ac:picMkLst>
            <pc:docMk/>
            <pc:sldMk cId="561978691" sldId="261"/>
            <ac:picMk id="4" creationId="{893FACBA-D9A4-48D1-83FF-A998AC0380C1}"/>
          </ac:picMkLst>
        </pc:picChg>
        <pc:picChg chg="add mod">
          <ac:chgData name="Akshat Doctor" userId="6d257fa952f50ad9" providerId="LiveId" clId="{B75195A4-053B-4E69-AD2A-6EBD7C7A5870}" dt="2021-01-08T01:24:17.326" v="671" actId="1076"/>
          <ac:picMkLst>
            <pc:docMk/>
            <pc:sldMk cId="561978691" sldId="261"/>
            <ac:picMk id="5" creationId="{2DBC16E7-893B-4014-9AEC-70CF9C0ADE4F}"/>
          </ac:picMkLst>
        </pc:picChg>
      </pc:sldChg>
      <pc:sldChg chg="addSp modSp new mod">
        <pc:chgData name="Akshat Doctor" userId="6d257fa952f50ad9" providerId="LiveId" clId="{B75195A4-053B-4E69-AD2A-6EBD7C7A5870}" dt="2021-01-08T01:49:07.235" v="1055" actId="1076"/>
        <pc:sldMkLst>
          <pc:docMk/>
          <pc:sldMk cId="7808185" sldId="262"/>
        </pc:sldMkLst>
        <pc:spChg chg="mod">
          <ac:chgData name="Akshat Doctor" userId="6d257fa952f50ad9" providerId="LiveId" clId="{B75195A4-053B-4E69-AD2A-6EBD7C7A5870}" dt="2021-01-08T01:30:36.633" v="847" actId="20577"/>
          <ac:spMkLst>
            <pc:docMk/>
            <pc:sldMk cId="7808185" sldId="262"/>
            <ac:spMk id="2" creationId="{38A1F8BF-5F0C-4E49-9563-DE9AC67A5B5D}"/>
          </ac:spMkLst>
        </pc:spChg>
        <pc:spChg chg="mod">
          <ac:chgData name="Akshat Doctor" userId="6d257fa952f50ad9" providerId="LiveId" clId="{B75195A4-053B-4E69-AD2A-6EBD7C7A5870}" dt="2021-01-08T01:46:37.361" v="1039" actId="5793"/>
          <ac:spMkLst>
            <pc:docMk/>
            <pc:sldMk cId="7808185" sldId="262"/>
            <ac:spMk id="3" creationId="{9E0C3590-78DE-4A03-A62E-4040CCEF2A1C}"/>
          </ac:spMkLst>
        </pc:spChg>
        <pc:picChg chg="add mod">
          <ac:chgData name="Akshat Doctor" userId="6d257fa952f50ad9" providerId="LiveId" clId="{B75195A4-053B-4E69-AD2A-6EBD7C7A5870}" dt="2021-01-08T01:49:02.463" v="1054" actId="1076"/>
          <ac:picMkLst>
            <pc:docMk/>
            <pc:sldMk cId="7808185" sldId="262"/>
            <ac:picMk id="1026" creationId="{1E703F06-AE9E-4AD0-9236-443F55480731}"/>
          </ac:picMkLst>
        </pc:picChg>
        <pc:picChg chg="add mod">
          <ac:chgData name="Akshat Doctor" userId="6d257fa952f50ad9" providerId="LiveId" clId="{B75195A4-053B-4E69-AD2A-6EBD7C7A5870}" dt="2021-01-08T01:48:51.657" v="1052" actId="1076"/>
          <ac:picMkLst>
            <pc:docMk/>
            <pc:sldMk cId="7808185" sldId="262"/>
            <ac:picMk id="1028" creationId="{CD7AD181-ADE0-4E10-9C6D-5262FF6CF1DE}"/>
          </ac:picMkLst>
        </pc:picChg>
        <pc:picChg chg="add mod">
          <ac:chgData name="Akshat Doctor" userId="6d257fa952f50ad9" providerId="LiveId" clId="{B75195A4-053B-4E69-AD2A-6EBD7C7A5870}" dt="2021-01-08T01:49:07.235" v="1055" actId="1076"/>
          <ac:picMkLst>
            <pc:docMk/>
            <pc:sldMk cId="7808185" sldId="262"/>
            <ac:picMk id="1030" creationId="{E86FA9F4-1079-47B6-B30D-1A4E93E1D5CC}"/>
          </ac:picMkLst>
        </pc:picChg>
      </pc:sldChg>
      <pc:sldChg chg="addSp delSp modSp new mod ord setBg">
        <pc:chgData name="Akshat Doctor" userId="6d257fa952f50ad9" providerId="LiveId" clId="{B75195A4-053B-4E69-AD2A-6EBD7C7A5870}" dt="2021-01-08T04:30:26.724" v="1835" actId="1036"/>
        <pc:sldMkLst>
          <pc:docMk/>
          <pc:sldMk cId="2159928030" sldId="263"/>
        </pc:sldMkLst>
        <pc:spChg chg="mod">
          <ac:chgData name="Akshat Doctor" userId="6d257fa952f50ad9" providerId="LiveId" clId="{B75195A4-053B-4E69-AD2A-6EBD7C7A5870}" dt="2021-01-08T01:58:07.123" v="1254" actId="26606"/>
          <ac:spMkLst>
            <pc:docMk/>
            <pc:sldMk cId="2159928030" sldId="263"/>
            <ac:spMk id="2" creationId="{10317E35-C70E-4108-8BEF-3BCEB48FDA7D}"/>
          </ac:spMkLst>
        </pc:spChg>
        <pc:spChg chg="del">
          <ac:chgData name="Akshat Doctor" userId="6d257fa952f50ad9" providerId="LiveId" clId="{B75195A4-053B-4E69-AD2A-6EBD7C7A5870}" dt="2021-01-08T01:49:37.768" v="1072" actId="478"/>
          <ac:spMkLst>
            <pc:docMk/>
            <pc:sldMk cId="2159928030" sldId="263"/>
            <ac:spMk id="3" creationId="{579E90F6-D83C-4D9E-9AE8-86DA88DE816D}"/>
          </ac:spMkLst>
        </pc:spChg>
        <pc:spChg chg="add mod">
          <ac:chgData name="Akshat Doctor" userId="6d257fa952f50ad9" providerId="LiveId" clId="{B75195A4-053B-4E69-AD2A-6EBD7C7A5870}" dt="2021-01-08T04:30:26.724" v="1835" actId="1036"/>
          <ac:spMkLst>
            <pc:docMk/>
            <pc:sldMk cId="2159928030" sldId="263"/>
            <ac:spMk id="6" creationId="{FD931199-60B2-4DCA-A63E-EBC49686C5B5}"/>
          </ac:spMkLst>
        </pc:spChg>
        <pc:spChg chg="add mod ord">
          <ac:chgData name="Akshat Doctor" userId="6d257fa952f50ad9" providerId="LiveId" clId="{B75195A4-053B-4E69-AD2A-6EBD7C7A5870}" dt="2021-01-08T01:58:07.123" v="1254" actId="26606"/>
          <ac:spMkLst>
            <pc:docMk/>
            <pc:sldMk cId="2159928030" sldId="263"/>
            <ac:spMk id="8" creationId="{1B0CB31D-63FC-4756-A32F-8AB62F2BD8A4}"/>
          </ac:spMkLst>
        </pc:spChg>
        <pc:spChg chg="add del">
          <ac:chgData name="Akshat Doctor" userId="6d257fa952f50ad9" providerId="LiveId" clId="{B75195A4-053B-4E69-AD2A-6EBD7C7A5870}" dt="2021-01-08T01:58:07.123" v="1254" actId="26606"/>
          <ac:spMkLst>
            <pc:docMk/>
            <pc:sldMk cId="2159928030" sldId="263"/>
            <ac:spMk id="13" creationId="{5AAE9118-0436-4488-AC4A-C14DF6A7B6B1}"/>
          </ac:spMkLst>
        </pc:spChg>
        <pc:spChg chg="add del">
          <ac:chgData name="Akshat Doctor" userId="6d257fa952f50ad9" providerId="LiveId" clId="{B75195A4-053B-4E69-AD2A-6EBD7C7A5870}" dt="2021-01-08T01:58:07.123" v="1254" actId="26606"/>
          <ac:spMkLst>
            <pc:docMk/>
            <pc:sldMk cId="2159928030" sldId="263"/>
            <ac:spMk id="15" creationId="{1B10F861-B8F1-49C7-BD58-EAB20CEE7F93}"/>
          </ac:spMkLst>
        </pc:spChg>
        <pc:spChg chg="add del">
          <ac:chgData name="Akshat Doctor" userId="6d257fa952f50ad9" providerId="LiveId" clId="{B75195A4-053B-4E69-AD2A-6EBD7C7A5870}" dt="2021-01-08T01:58:07.123" v="1254" actId="26606"/>
          <ac:spMkLst>
            <pc:docMk/>
            <pc:sldMk cId="2159928030" sldId="263"/>
            <ac:spMk id="17" creationId="{61F6E425-22AB-4DA2-8FAC-58ADB58EF6C3}"/>
          </ac:spMkLst>
        </pc:spChg>
        <pc:picChg chg="add mod">
          <ac:chgData name="Akshat Doctor" userId="6d257fa952f50ad9" providerId="LiveId" clId="{B75195A4-053B-4E69-AD2A-6EBD7C7A5870}" dt="2021-01-08T01:58:07.123" v="1254" actId="26606"/>
          <ac:picMkLst>
            <pc:docMk/>
            <pc:sldMk cId="2159928030" sldId="263"/>
            <ac:picMk id="5" creationId="{75B66198-B65E-4B6B-B38F-743D02EACEF2}"/>
          </ac:picMkLst>
        </pc:picChg>
        <pc:picChg chg="add mod">
          <ac:chgData name="Akshat Doctor" userId="6d257fa952f50ad9" providerId="LiveId" clId="{B75195A4-053B-4E69-AD2A-6EBD7C7A5870}" dt="2021-01-08T01:58:07.123" v="1254" actId="26606"/>
          <ac:picMkLst>
            <pc:docMk/>
            <pc:sldMk cId="2159928030" sldId="263"/>
            <ac:picMk id="7" creationId="{E5930D36-EECF-4E09-AD59-A41E2E9E61FD}"/>
          </ac:picMkLst>
        </pc:picChg>
      </pc:sldChg>
      <pc:sldChg chg="new del">
        <pc:chgData name="Akshat Doctor" userId="6d257fa952f50ad9" providerId="LiveId" clId="{B75195A4-053B-4E69-AD2A-6EBD7C7A5870}" dt="2021-01-08T01:59:45.386" v="1256" actId="47"/>
        <pc:sldMkLst>
          <pc:docMk/>
          <pc:sldMk cId="876809894" sldId="264"/>
        </pc:sldMkLst>
      </pc:sldChg>
      <pc:sldChg chg="modSp new mod">
        <pc:chgData name="Akshat Doctor" userId="6d257fa952f50ad9" providerId="LiveId" clId="{B75195A4-053B-4E69-AD2A-6EBD7C7A5870}" dt="2021-01-08T02:00:05.851" v="1277" actId="20577"/>
        <pc:sldMkLst>
          <pc:docMk/>
          <pc:sldMk cId="3712724939" sldId="264"/>
        </pc:sldMkLst>
        <pc:spChg chg="mod">
          <ac:chgData name="Akshat Doctor" userId="6d257fa952f50ad9" providerId="LiveId" clId="{B75195A4-053B-4E69-AD2A-6EBD7C7A5870}" dt="2021-01-08T02:00:05.851" v="1277" actId="20577"/>
          <ac:spMkLst>
            <pc:docMk/>
            <pc:sldMk cId="3712724939" sldId="264"/>
            <ac:spMk id="2" creationId="{4E736C84-2BA6-4AEE-A09F-3CC965090950}"/>
          </ac:spMkLst>
        </pc:spChg>
      </pc:sldChg>
      <pc:sldChg chg="modSp add del mod">
        <pc:chgData name="Akshat Doctor" userId="6d257fa952f50ad9" providerId="LiveId" clId="{B75195A4-053B-4E69-AD2A-6EBD7C7A5870}" dt="2021-01-08T04:31:32.101" v="1836" actId="47"/>
        <pc:sldMkLst>
          <pc:docMk/>
          <pc:sldMk cId="3817861578" sldId="265"/>
        </pc:sldMkLst>
        <pc:spChg chg="mod">
          <ac:chgData name="Akshat Doctor" userId="6d257fa952f50ad9" providerId="LiveId" clId="{B75195A4-053B-4E69-AD2A-6EBD7C7A5870}" dt="2021-01-08T02:02:47.904" v="1287" actId="20577"/>
          <ac:spMkLst>
            <pc:docMk/>
            <pc:sldMk cId="3817861578" sldId="265"/>
            <ac:spMk id="2" creationId="{4E736C84-2BA6-4AEE-A09F-3CC965090950}"/>
          </ac:spMkLst>
        </pc:spChg>
      </pc:sldChg>
      <pc:sldChg chg="addSp delSp modSp new mod">
        <pc:chgData name="Akshat Doctor" userId="6d257fa952f50ad9" providerId="LiveId" clId="{B75195A4-053B-4E69-AD2A-6EBD7C7A5870}" dt="2021-01-08T04:25:45.823" v="1630" actId="20577"/>
        <pc:sldMkLst>
          <pc:docMk/>
          <pc:sldMk cId="2940280829" sldId="266"/>
        </pc:sldMkLst>
        <pc:spChg chg="del">
          <ac:chgData name="Akshat Doctor" userId="6d257fa952f50ad9" providerId="LiveId" clId="{B75195A4-053B-4E69-AD2A-6EBD7C7A5870}" dt="2021-01-08T03:11:03.329" v="1289" actId="478"/>
          <ac:spMkLst>
            <pc:docMk/>
            <pc:sldMk cId="2940280829" sldId="266"/>
            <ac:spMk id="2" creationId="{E6CFCA7A-00F9-4499-BEEC-D0053427BE08}"/>
          </ac:spMkLst>
        </pc:spChg>
        <pc:spChg chg="del">
          <ac:chgData name="Akshat Doctor" userId="6d257fa952f50ad9" providerId="LiveId" clId="{B75195A4-053B-4E69-AD2A-6EBD7C7A5870}" dt="2021-01-08T03:11:05.429" v="1290" actId="478"/>
          <ac:spMkLst>
            <pc:docMk/>
            <pc:sldMk cId="2940280829" sldId="266"/>
            <ac:spMk id="3" creationId="{9C6EDBE9-400D-4383-89C7-0270D5000BB5}"/>
          </ac:spMkLst>
        </pc:spChg>
        <pc:spChg chg="add mod">
          <ac:chgData name="Akshat Doctor" userId="6d257fa952f50ad9" providerId="LiveId" clId="{B75195A4-053B-4E69-AD2A-6EBD7C7A5870}" dt="2021-01-08T03:22:15.726" v="1366" actId="1076"/>
          <ac:spMkLst>
            <pc:docMk/>
            <pc:sldMk cId="2940280829" sldId="266"/>
            <ac:spMk id="10" creationId="{4324CC61-CCD7-4146-89E5-1456D74505B8}"/>
          </ac:spMkLst>
        </pc:spChg>
        <pc:spChg chg="add mod">
          <ac:chgData name="Akshat Doctor" userId="6d257fa952f50ad9" providerId="LiveId" clId="{B75195A4-053B-4E69-AD2A-6EBD7C7A5870}" dt="2021-01-08T04:25:45.823" v="1630" actId="20577"/>
          <ac:spMkLst>
            <pc:docMk/>
            <pc:sldMk cId="2940280829" sldId="266"/>
            <ac:spMk id="11" creationId="{9563DAAD-40F0-4ED3-97E8-008CDDBBE401}"/>
          </ac:spMkLst>
        </pc:spChg>
        <pc:picChg chg="add mod modCrop">
          <ac:chgData name="Akshat Doctor" userId="6d257fa952f50ad9" providerId="LiveId" clId="{B75195A4-053B-4E69-AD2A-6EBD7C7A5870}" dt="2021-01-08T03:22:21.247" v="1367" actId="1076"/>
          <ac:picMkLst>
            <pc:docMk/>
            <pc:sldMk cId="2940280829" sldId="266"/>
            <ac:picMk id="5" creationId="{C2C45576-71D1-446F-A095-21BA4BE414DB}"/>
          </ac:picMkLst>
        </pc:picChg>
        <pc:picChg chg="add mod modCrop">
          <ac:chgData name="Akshat Doctor" userId="6d257fa952f50ad9" providerId="LiveId" clId="{B75195A4-053B-4E69-AD2A-6EBD7C7A5870}" dt="2021-01-08T03:23:43.477" v="1369" actId="1076"/>
          <ac:picMkLst>
            <pc:docMk/>
            <pc:sldMk cId="2940280829" sldId="266"/>
            <ac:picMk id="7" creationId="{818C93C5-F45A-4173-B2B6-497053F2600A}"/>
          </ac:picMkLst>
        </pc:picChg>
        <pc:picChg chg="add mod modCrop">
          <ac:chgData name="Akshat Doctor" userId="6d257fa952f50ad9" providerId="LiveId" clId="{B75195A4-053B-4E69-AD2A-6EBD7C7A5870}" dt="2021-01-08T04:16:31.371" v="1515" actId="1076"/>
          <ac:picMkLst>
            <pc:docMk/>
            <pc:sldMk cId="2940280829" sldId="266"/>
            <ac:picMk id="9" creationId="{6BAD65F2-DD57-4521-9F8B-907AB9214E2A}"/>
          </ac:picMkLst>
        </pc:picChg>
      </pc:sldChg>
      <pc:sldChg chg="modSp new mod">
        <pc:chgData name="Akshat Doctor" userId="6d257fa952f50ad9" providerId="LiveId" clId="{B75195A4-053B-4E69-AD2A-6EBD7C7A5870}" dt="2021-01-09T15:09:47.392" v="2098" actId="20577"/>
        <pc:sldMkLst>
          <pc:docMk/>
          <pc:sldMk cId="2670151182" sldId="267"/>
        </pc:sldMkLst>
        <pc:spChg chg="mod">
          <ac:chgData name="Akshat Doctor" userId="6d257fa952f50ad9" providerId="LiveId" clId="{B75195A4-053B-4E69-AD2A-6EBD7C7A5870}" dt="2021-01-08T05:00:39.456" v="1855" actId="20577"/>
          <ac:spMkLst>
            <pc:docMk/>
            <pc:sldMk cId="2670151182" sldId="267"/>
            <ac:spMk id="2" creationId="{B9371012-3B5D-4C4A-A1D4-59940D73DFF0}"/>
          </ac:spMkLst>
        </pc:spChg>
        <pc:spChg chg="mod">
          <ac:chgData name="Akshat Doctor" userId="6d257fa952f50ad9" providerId="LiveId" clId="{B75195A4-053B-4E69-AD2A-6EBD7C7A5870}" dt="2021-01-09T15:09:47.392" v="2098" actId="20577"/>
          <ac:spMkLst>
            <pc:docMk/>
            <pc:sldMk cId="2670151182" sldId="267"/>
            <ac:spMk id="3" creationId="{2C3B4C19-6CBA-4703-9933-5F824DBA3356}"/>
          </ac:spMkLst>
        </pc:spChg>
      </pc:sldChg>
      <pc:sldChg chg="new del">
        <pc:chgData name="Akshat Doctor" userId="6d257fa952f50ad9" providerId="LiveId" clId="{B75195A4-053B-4E69-AD2A-6EBD7C7A5870}" dt="2021-01-08T05:00:30.570" v="1838" actId="47"/>
        <pc:sldMkLst>
          <pc:docMk/>
          <pc:sldMk cId="3471160227" sldId="267"/>
        </pc:sldMkLst>
      </pc:sldChg>
      <pc:sldChg chg="addSp delSp modSp new del mod">
        <pc:chgData name="Akshat Doctor" userId="6d257fa952f50ad9" providerId="LiveId" clId="{B75195A4-053B-4E69-AD2A-6EBD7C7A5870}" dt="2021-01-10T16:42:30.685" v="2396" actId="47"/>
        <pc:sldMkLst>
          <pc:docMk/>
          <pc:sldMk cId="2609101428" sldId="268"/>
        </pc:sldMkLst>
        <pc:spChg chg="mod">
          <ac:chgData name="Akshat Doctor" userId="6d257fa952f50ad9" providerId="LiveId" clId="{B75195A4-053B-4E69-AD2A-6EBD7C7A5870}" dt="2021-01-09T15:36:06.023" v="2393" actId="20577"/>
          <ac:spMkLst>
            <pc:docMk/>
            <pc:sldMk cId="2609101428" sldId="268"/>
            <ac:spMk id="2" creationId="{0496EAF2-409E-43F6-9AE9-7F52B3905AD9}"/>
          </ac:spMkLst>
        </pc:spChg>
        <pc:spChg chg="del mod">
          <ac:chgData name="Akshat Doctor" userId="6d257fa952f50ad9" providerId="LiveId" clId="{B75195A4-053B-4E69-AD2A-6EBD7C7A5870}" dt="2021-01-09T15:36:09.191" v="2394" actId="478"/>
          <ac:spMkLst>
            <pc:docMk/>
            <pc:sldMk cId="2609101428" sldId="268"/>
            <ac:spMk id="3" creationId="{A3369153-F170-4BE5-A527-3B0AD611532B}"/>
          </ac:spMkLst>
        </pc:spChg>
        <pc:spChg chg="add del mod">
          <ac:chgData name="Akshat Doctor" userId="6d257fa952f50ad9" providerId="LiveId" clId="{B75195A4-053B-4E69-AD2A-6EBD7C7A5870}" dt="2021-01-09T15:36:13.005" v="2395" actId="478"/>
          <ac:spMkLst>
            <pc:docMk/>
            <pc:sldMk cId="2609101428" sldId="268"/>
            <ac:spMk id="5" creationId="{6DAC5286-223F-43F9-9654-3550F194D2F1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7F8F6-9FC0-48C4-B4F2-60C3599486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3D1045-A8AD-47FF-A06B-6DBC232337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A80A0-9F82-4CDC-BC68-8C7E998B5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1AA53-98EE-44DA-AC4D-743BAE971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A40AC-8ADF-413A-8616-7CBD1035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9618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3A8C7-6DCE-47E2-AC21-56F6CB896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914A2-202D-40AC-A607-CE522600AB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0D98E-E7A8-4BD8-B38D-6EC0A45CC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DB669-A404-4279-AB16-98760756E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DC031-9B1D-4911-8673-3786A503E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1838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732075-ABA1-4B71-B663-5089341C78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D4BAD2-6A03-46DF-9518-1A2E1D150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A46A6-F0AD-419C-B6D1-590B775B7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02D41-9B89-49B4-AB84-E7E4E497A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A9457-29F7-4E48-9058-1FF76F07B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8032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BC74E-A431-4DF5-8F11-A8EDA618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A9055-5F64-42C1-8504-BE923E3FC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B1A1A-356F-4FF3-BACC-7A8A6D462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9CE288-98F6-4A61-A103-0CBCEC167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EA863-A41B-4F4C-88EC-5FA06C1C7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2257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36DB8-DF08-4E1F-B50A-6D824AA48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6EF80-3D31-4935-A153-B38D4F756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A26B4-C51C-4F00-83A3-1EA4C5367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F1B9E-BE8A-49A0-B56B-5492C85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F0DFC-5E5E-4658-B5AA-67B910E9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2869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6A53A-6036-4B08-B28F-DD8A91534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F6A2A-DF9F-4965-9525-9D795F07EE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50ED42-11BA-4753-863E-C78FF1A2EB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D4A3D5-2C06-40ED-B6CB-131C87159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376BA-63E7-4C0E-8E51-AD4B5BF35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302F0B-CBE7-4C35-8624-D103E0ED7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152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7F824-1EA1-497A-816D-DF8C23AE8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20C03-E7A5-41CA-AA71-362813A0A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51E86-9645-4EF2-B536-D74A93E0C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DEC7FF-C6DB-46AD-9633-F95295028F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75F8B2-D816-4EA9-8821-8D0910202A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451EDD-C127-4346-9D33-2B37AD906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EC7638-943C-4183-941A-75A979BF1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6E800A-00FE-471D-AD5D-30BE428F4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3248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FAA61-8D77-4393-9881-52D654126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040BF6-8291-4D0F-B252-9E8BA3661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E9CBA7-86A1-4DC3-98D2-8D6C86587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46F9E2-16F1-40BC-B16D-9F6069B1F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7382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8807A-D213-4B58-828A-FBEF1E194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9CE067-DAFB-4B4C-B986-C631E17DD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20992B-0710-47C6-9058-4A38F4796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178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0D242-EE2F-49A0-94B8-2A47B8578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D4153-9696-4B4F-B97A-6737CF2BD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3AA3F1-4766-41CD-8609-BCEF7300FB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845829-09A1-4637-BAF0-CE730B56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F35E65-044E-43BB-905A-5FE2E15C3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5FB78-3061-40D2-BCF2-95EEA6913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3110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297E4-CA68-4401-9367-7E55F98AD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A94A94-5EC7-4F3E-9874-44DC2BF264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55C686-37BC-4875-8B66-6C92DDAD2D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615494-E21F-4E1E-9DB8-EEDC5FB27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83780-8035-416B-A0A9-B58EA5BBF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21754-3B0F-416E-B579-34B9AD0CA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2163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81075C-F53B-4522-A6D6-32375181E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A3502-AC26-4D7F-A558-248B599F4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27E69-5863-483A-B0F7-0F0B9684B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8D9E03-7F68-440A-B3A5-771563226A5A}" type="datetimeFigureOut">
              <a:rPr lang="en-CA" smtClean="0"/>
              <a:t>2021-01-10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DF676-1391-4F5D-B096-8C0059C27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EA1E0-94D9-414E-AA9E-0EFD54ED55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17782-DA1B-48A0-A98B-E34E721E2B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336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adoctor@uwaterloo.ca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https://www.youtube.com/embed/gXZZf-ruHqc?start=128&amp;feature=oembed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8000">
              <a:schemeClr val="accent2">
                <a:lumMod val="60000"/>
                <a:lumOff val="4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B8C92-E2FD-48C2-9377-75C9D331D7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9" y="4618138"/>
            <a:ext cx="5620624" cy="976488"/>
          </a:xfrm>
        </p:spPr>
        <p:txBody>
          <a:bodyPr>
            <a:normAutofit/>
          </a:bodyPr>
          <a:lstStyle/>
          <a:p>
            <a:pPr algn="l"/>
            <a:r>
              <a:rPr lang="en-CA" b="1" dirty="0">
                <a:solidFill>
                  <a:schemeClr val="accent1">
                    <a:lumMod val="50000"/>
                  </a:schemeClr>
                </a:solidFill>
              </a:rPr>
              <a:t>AKSHAT</a:t>
            </a:r>
            <a:r>
              <a:rPr lang="en-CA" dirty="0"/>
              <a:t> </a:t>
            </a:r>
            <a:r>
              <a:rPr lang="en-CA" b="1" dirty="0">
                <a:solidFill>
                  <a:schemeClr val="bg1"/>
                </a:solidFill>
              </a:rPr>
              <a:t>DOCTOR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3EA2C8-0FC0-4DFA-BD73-57FE12716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9" y="5686701"/>
            <a:ext cx="3791824" cy="1171299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Mechanical Design Portfolio</a:t>
            </a:r>
          </a:p>
          <a:p>
            <a:pPr algn="l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(437) 234-5422</a:t>
            </a:r>
          </a:p>
          <a:p>
            <a:pPr algn="l"/>
            <a:r>
              <a:rPr lang="en-CA" dirty="0">
                <a:hlinkClick r:id="rId2"/>
              </a:rPr>
              <a:t>adoctor@uwaterloo.ca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657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1F8BF-5F0C-4E49-9563-DE9AC67A5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C3590-78DE-4A03-A62E-4040CCEF2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CA" dirty="0"/>
              <a:t>This climber system was built using a </a:t>
            </a:r>
            <a:r>
              <a:rPr lang="en-CA" b="1" dirty="0"/>
              <a:t>CNC Machine</a:t>
            </a:r>
            <a:r>
              <a:rPr lang="en-CA" dirty="0"/>
              <a:t>, </a:t>
            </a:r>
            <a:r>
              <a:rPr lang="en-CA" b="1" dirty="0"/>
              <a:t>Vertical Mill,</a:t>
            </a:r>
            <a:r>
              <a:rPr lang="en-CA" dirty="0"/>
              <a:t> </a:t>
            </a:r>
            <a:r>
              <a:rPr lang="en-CA" b="1" dirty="0"/>
              <a:t>Lathe</a:t>
            </a:r>
            <a:r>
              <a:rPr lang="en-CA" dirty="0"/>
              <a:t>, </a:t>
            </a:r>
            <a:r>
              <a:rPr lang="en-CA" b="1" dirty="0"/>
              <a:t>Bandsaw</a:t>
            </a:r>
            <a:r>
              <a:rPr lang="en-CA" dirty="0"/>
              <a:t>, </a:t>
            </a:r>
            <a:r>
              <a:rPr lang="en-CA" b="1" dirty="0"/>
              <a:t>Drill Press</a:t>
            </a:r>
            <a:r>
              <a:rPr lang="en-CA" dirty="0"/>
              <a:t>, </a:t>
            </a:r>
            <a:r>
              <a:rPr lang="en-CA" b="1" dirty="0"/>
              <a:t>Plasma Cutter</a:t>
            </a:r>
            <a:r>
              <a:rPr lang="en-CA" dirty="0"/>
              <a:t>, </a:t>
            </a:r>
            <a:r>
              <a:rPr lang="en-CA" b="1" dirty="0"/>
              <a:t>Horizontal Cut-off saw </a:t>
            </a:r>
            <a:r>
              <a:rPr lang="en-CA" dirty="0"/>
              <a:t> along with many hand tools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1026" name="Picture 2" descr="Bridgeport 9 x 48'' Vertical Mill Series I | Metal working machines, Vertical  milling machine, Horizontal milling machine">
            <a:extLst>
              <a:ext uri="{FF2B5EF4-FFF2-40B4-BE49-F238E27FC236}">
                <a16:creationId xmlns:a16="http://schemas.microsoft.com/office/drawing/2014/main" id="{1E703F06-AE9E-4AD0-9236-443F55480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9686" y="3072288"/>
            <a:ext cx="2254354" cy="355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etal lathe - Wikipedia">
            <a:extLst>
              <a:ext uri="{FF2B5EF4-FFF2-40B4-BE49-F238E27FC236}">
                <a16:creationId xmlns:a16="http://schemas.microsoft.com/office/drawing/2014/main" id="{CD7AD181-ADE0-4E10-9C6D-5262FF6CF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60" y="3150090"/>
            <a:ext cx="4333240" cy="3342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hat is high-precision plasma cutting, exactly?">
            <a:extLst>
              <a:ext uri="{FF2B5EF4-FFF2-40B4-BE49-F238E27FC236}">
                <a16:creationId xmlns:a16="http://schemas.microsoft.com/office/drawing/2014/main" id="{E86FA9F4-1079-47B6-B30D-1A4E93E1D5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953" y="3491337"/>
            <a:ext cx="4538980" cy="302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8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6C84-2BA6-4AEE-A09F-3CC965090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MECHANICAL SECTION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3E738-FA6E-4C67-AF15-E8E0626046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2724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C45576-71D1-446F-A095-21BA4BE414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8" t="3818" r="5184" b="5546"/>
          <a:stretch/>
        </p:blipFill>
        <p:spPr>
          <a:xfrm>
            <a:off x="286344" y="1033615"/>
            <a:ext cx="3449458" cy="27772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8C93C5-F45A-4173-B2B6-497053F260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969" t="7376"/>
          <a:stretch/>
        </p:blipFill>
        <p:spPr>
          <a:xfrm>
            <a:off x="9573255" y="1556425"/>
            <a:ext cx="2332401" cy="52237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AD65F2-DD57-4521-9F8B-907AB9214E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11" t="3315" r="1217" b="2761"/>
          <a:stretch/>
        </p:blipFill>
        <p:spPr>
          <a:xfrm>
            <a:off x="5023525" y="1033615"/>
            <a:ext cx="3625984" cy="28939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24CC61-CCD7-4146-89E5-1456D74505B8}"/>
              </a:ext>
            </a:extLst>
          </p:cNvPr>
          <p:cNvSpPr txBox="1"/>
          <p:nvPr/>
        </p:nvSpPr>
        <p:spPr>
          <a:xfrm>
            <a:off x="165370" y="226119"/>
            <a:ext cx="5311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/>
              <a:t>Accessibility Shelving Unit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63DAAD-40F0-4ED3-97E8-008CDDBBE401}"/>
              </a:ext>
            </a:extLst>
          </p:cNvPr>
          <p:cNvSpPr txBox="1"/>
          <p:nvPr/>
        </p:nvSpPr>
        <p:spPr>
          <a:xfrm>
            <a:off x="165369" y="4525691"/>
            <a:ext cx="867707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Used </a:t>
            </a:r>
            <a:r>
              <a:rPr lang="en-CA" b="1" dirty="0"/>
              <a:t>SOLIDWORKS </a:t>
            </a:r>
            <a:r>
              <a:rPr lang="en-CA" dirty="0"/>
              <a:t>to design a shelving unit that can pivot down and extend for users who are unable to access high standing shelves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Design features a </a:t>
            </a:r>
            <a:r>
              <a:rPr lang="en-CA" b="1" dirty="0"/>
              <a:t>4-bar</a:t>
            </a:r>
            <a:r>
              <a:rPr lang="en-CA" dirty="0"/>
              <a:t> rotating arms along with a belt driven </a:t>
            </a:r>
            <a:r>
              <a:rPr lang="en-CA" b="1" dirty="0"/>
              <a:t>linear</a:t>
            </a:r>
            <a:r>
              <a:rPr lang="en-CA" dirty="0"/>
              <a:t> descent system for the shelves</a:t>
            </a:r>
          </a:p>
        </p:txBody>
      </p:sp>
    </p:spTree>
    <p:extLst>
      <p:ext uri="{BB962C8B-B14F-4D97-AF65-F5344CB8AC3E}">
        <p14:creationId xmlns:p14="http://schemas.microsoft.com/office/powerpoint/2010/main" val="2940280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17E35-C70E-4108-8BEF-3BCEB48FD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DIY CNC Project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B66198-B65E-4B6B-B38F-743D02EAC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65125"/>
            <a:ext cx="5710872" cy="3878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930D36-EECF-4E09-AD59-A41E2E9E6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828" y="3284538"/>
            <a:ext cx="5468172" cy="35096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0CB31D-63FC-4756-A32F-8AB62F2BD8A4}"/>
              </a:ext>
            </a:extLst>
          </p:cNvPr>
          <p:cNvSpPr txBox="1"/>
          <p:nvPr/>
        </p:nvSpPr>
        <p:spPr>
          <a:xfrm>
            <a:off x="345440" y="1615440"/>
            <a:ext cx="52974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/>
              <a:t>Used </a:t>
            </a:r>
            <a:r>
              <a:rPr lang="en-CA" b="1"/>
              <a:t>SOLIDWORKS</a:t>
            </a:r>
            <a:r>
              <a:rPr lang="en-CA"/>
              <a:t> to model a 4ft by 4ft CNC Router/Laser Engraving machine using custom plywood parts along with Commercially Off the Shelf(COTS) products</a:t>
            </a:r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931199-60B2-4DCA-A63E-EBC49686C5B5}"/>
              </a:ext>
            </a:extLst>
          </p:cNvPr>
          <p:cNvSpPr txBox="1"/>
          <p:nvPr/>
        </p:nvSpPr>
        <p:spPr>
          <a:xfrm>
            <a:off x="6266684" y="4494847"/>
            <a:ext cx="5297488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The </a:t>
            </a:r>
            <a:r>
              <a:rPr lang="en-CA" b="1" dirty="0"/>
              <a:t>X-Axis </a:t>
            </a:r>
            <a:r>
              <a:rPr lang="en-CA" dirty="0"/>
              <a:t>and </a:t>
            </a:r>
            <a:r>
              <a:rPr lang="en-CA" b="1" dirty="0"/>
              <a:t>Y-Axis</a:t>
            </a:r>
            <a:r>
              <a:rPr lang="en-CA" dirty="0"/>
              <a:t> are driven using belts and a </a:t>
            </a:r>
            <a:r>
              <a:rPr lang="en-CA" b="1" dirty="0"/>
              <a:t>NEMA 23</a:t>
            </a:r>
            <a:r>
              <a:rPr lang="en-CA" dirty="0"/>
              <a:t> stepper motor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</a:t>
            </a:r>
            <a:r>
              <a:rPr lang="en-CA" b="1" dirty="0"/>
              <a:t>Z-Axis</a:t>
            </a:r>
            <a:r>
              <a:rPr lang="en-CA" dirty="0"/>
              <a:t> is driven by a </a:t>
            </a:r>
            <a:r>
              <a:rPr lang="en-CA" b="1" dirty="0"/>
              <a:t>NEMA 23</a:t>
            </a:r>
            <a:r>
              <a:rPr lang="en-CA" dirty="0"/>
              <a:t> and a lead screw attached to a </a:t>
            </a:r>
            <a:r>
              <a:rPr lang="en-CA" b="1" dirty="0"/>
              <a:t>DeWalt</a:t>
            </a:r>
            <a:r>
              <a:rPr lang="en-CA" dirty="0"/>
              <a:t> </a:t>
            </a:r>
            <a:r>
              <a:rPr lang="en-CA" b="1" dirty="0"/>
              <a:t>Router </a:t>
            </a:r>
            <a:r>
              <a:rPr lang="en-CA" dirty="0"/>
              <a:t>holder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9928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71012-3B5D-4C4A-A1D4-59940D73D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B4C19-6CBA-4703-9933-5F824DBA3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Add electronics and wire routing system for different axis</a:t>
            </a:r>
          </a:p>
          <a:p>
            <a:r>
              <a:rPr lang="en-CA" dirty="0"/>
              <a:t>Review design with engineers/technicians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70151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9E375-146C-4BA6-A9E4-FCA99818E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FRC Team 1374 Robot: Climber System</a:t>
            </a:r>
          </a:p>
        </p:txBody>
      </p:sp>
      <p:pic>
        <p:nvPicPr>
          <p:cNvPr id="5" name="Picture 4" descr="A picture containing ball, athletic game, tennis, sport&#10;&#10;Description automatically generated">
            <a:extLst>
              <a:ext uri="{FF2B5EF4-FFF2-40B4-BE49-F238E27FC236}">
                <a16:creationId xmlns:a16="http://schemas.microsoft.com/office/drawing/2014/main" id="{2E82812A-7232-42F9-B94B-02D84C95D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97" y="3126583"/>
            <a:ext cx="5276248" cy="35174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640B93-277E-4AE7-A966-BDE382CD84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255" y="1591397"/>
            <a:ext cx="6484264" cy="43228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7D6A9B8-303D-4C68-9639-832757B21223}"/>
              </a:ext>
            </a:extLst>
          </p:cNvPr>
          <p:cNvSpPr txBox="1"/>
          <p:nvPr/>
        </p:nvSpPr>
        <p:spPr>
          <a:xfrm>
            <a:off x="354651" y="1671459"/>
            <a:ext cx="50107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Designed a climbing system for a robotics competition using </a:t>
            </a:r>
            <a:r>
              <a:rPr lang="en-CA" sz="2000" b="1" dirty="0"/>
              <a:t>SOLIDWORKS </a:t>
            </a:r>
            <a:endParaRPr lang="en-CA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Constructed &amp; Maintained the climber throughout the 8 week competition period</a:t>
            </a:r>
          </a:p>
        </p:txBody>
      </p:sp>
    </p:spTree>
    <p:extLst>
      <p:ext uri="{BB962C8B-B14F-4D97-AF65-F5344CB8AC3E}">
        <p14:creationId xmlns:p14="http://schemas.microsoft.com/office/powerpoint/2010/main" val="901745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F16D5-A3AC-424E-BA43-41CE6CDA5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136110" cy="1325563"/>
          </a:xfrm>
        </p:spPr>
        <p:txBody>
          <a:bodyPr/>
          <a:lstStyle/>
          <a:p>
            <a:r>
              <a:rPr lang="en-CA" dirty="0"/>
              <a:t>Design of Climber: Tubing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B21CEA-F5E3-464D-922A-FA08B93A6F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573" b="4014"/>
          <a:stretch/>
        </p:blipFill>
        <p:spPr>
          <a:xfrm>
            <a:off x="11112722" y="190500"/>
            <a:ext cx="755024" cy="6477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05E029-2989-4425-ABA4-FA5FCDF6D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6456" y="3711575"/>
            <a:ext cx="952500" cy="2781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42B914-B140-4B76-8B1F-A723438E8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0620" y="205583"/>
            <a:ext cx="1952625" cy="6477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5C991A-FAEF-4894-A046-96EBD4D66431}"/>
              </a:ext>
            </a:extLst>
          </p:cNvPr>
          <p:cNvSpPr txBox="1"/>
          <p:nvPr/>
        </p:nvSpPr>
        <p:spPr>
          <a:xfrm>
            <a:off x="9387191" y="6313251"/>
            <a:ext cx="1391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Compressed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1AF6B4-82EF-4980-A398-7C8ACE979A6E}"/>
              </a:ext>
            </a:extLst>
          </p:cNvPr>
          <p:cNvSpPr txBox="1"/>
          <p:nvPr/>
        </p:nvSpPr>
        <p:spPr>
          <a:xfrm>
            <a:off x="10794307" y="93147"/>
            <a:ext cx="1391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Extended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29CFDE-2DA4-4893-9EBB-ED133D77E2C2}"/>
              </a:ext>
            </a:extLst>
          </p:cNvPr>
          <p:cNvSpPr txBox="1"/>
          <p:nvPr/>
        </p:nvSpPr>
        <p:spPr>
          <a:xfrm>
            <a:off x="7201404" y="6433111"/>
            <a:ext cx="1391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Roller View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33EF0C-81FE-4462-B35A-1194975181D3}"/>
              </a:ext>
            </a:extLst>
          </p:cNvPr>
          <p:cNvSpPr txBox="1"/>
          <p:nvPr/>
        </p:nvSpPr>
        <p:spPr>
          <a:xfrm>
            <a:off x="520583" y="1422049"/>
            <a:ext cx="6136496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The main focus was to create a compact system that would allow the robot to be small and nimble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Used four sets of Square 6061 Aluminum Tubing (2.5x2.5in, 2x2in, 1.5x1.5in and 1x1in) to create a telescopic arm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Delrin rollers used on the outside to carry belt rigging and align tubes as structure rose</a:t>
            </a:r>
          </a:p>
          <a:p>
            <a:r>
              <a:rPr lang="en-CA" dirty="0"/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84B899-B6BD-4099-A7BC-03CC3978F3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339" y="3429000"/>
            <a:ext cx="864522" cy="33376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C210251-EDC6-42C5-ABA0-ED714ED8CA25}"/>
              </a:ext>
            </a:extLst>
          </p:cNvPr>
          <p:cNvSpPr txBox="1"/>
          <p:nvPr/>
        </p:nvSpPr>
        <p:spPr>
          <a:xfrm>
            <a:off x="1573044" y="3415568"/>
            <a:ext cx="4326617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Used </a:t>
            </a:r>
            <a:r>
              <a:rPr lang="en-CA" b="1" dirty="0" err="1"/>
              <a:t>HSMWorks</a:t>
            </a:r>
            <a:r>
              <a:rPr lang="en-CA" b="1" dirty="0"/>
              <a:t> </a:t>
            </a:r>
            <a:r>
              <a:rPr lang="en-CA" dirty="0"/>
              <a:t>to generate toolpaths and G-Code for slots on tubes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Used </a:t>
            </a:r>
            <a:r>
              <a:rPr lang="en-CA" b="1" dirty="0"/>
              <a:t>Plasma Cutter</a:t>
            </a:r>
            <a:r>
              <a:rPr lang="en-CA" dirty="0"/>
              <a:t> to create slot profile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165AEE4-E360-447B-BE8A-DB6DFBF842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2946" y="4441102"/>
            <a:ext cx="3757282" cy="17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72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AF22A-FC0C-4B93-BC4C-F49A9D1A1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Design of Climber: Winch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0075DE-AAA7-49B9-B981-656B221BAA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6" b="96371" l="9991" r="89915">
                        <a14:foregroundMark x1="51744" y1="89247" x2="59189" y2="96371"/>
                        <a14:foregroundMark x1="59189" y1="96371" x2="60415" y2="907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20708" y="1653108"/>
            <a:ext cx="4466734" cy="31321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3C67FD-82DF-4C43-83B1-FD25F1DD1D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332" b="92900" l="9858" r="89837">
                        <a14:foregroundMark x1="8333" y1="39952" x2="10976" y2="52948"/>
                        <a14:foregroundMark x1="10976" y1="52948" x2="9553" y2="39350"/>
                        <a14:foregroundMark x1="9553" y1="39350" x2="32927" y2="7341"/>
                        <a14:foregroundMark x1="32927" y1="7341" x2="44309" y2="3971"/>
                        <a14:foregroundMark x1="44309" y1="3971" x2="55793" y2="4452"/>
                        <a14:foregroundMark x1="55793" y1="4452" x2="69207" y2="10830"/>
                        <a14:foregroundMark x1="32317" y1="90373" x2="55386" y2="92900"/>
                        <a14:foregroundMark x1="55386" y1="92900" x2="47561" y2="925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4558" y="1690688"/>
            <a:ext cx="2741445" cy="23151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6F7210-DE73-4D25-BEE4-2D93D109411F}"/>
              </a:ext>
            </a:extLst>
          </p:cNvPr>
          <p:cNvSpPr txBox="1"/>
          <p:nvPr/>
        </p:nvSpPr>
        <p:spPr>
          <a:xfrm>
            <a:off x="2892669" y="1786821"/>
            <a:ext cx="5029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winch system utilizes a 100:1 brushed DC motor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gearbox is attached to an axle that contains the winch caps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A pin is placed between caps to hold the belt in place between itself and the axle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Using a ½” Socket, the winch is can be tightened easily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0098EC-94D2-48B0-9EB4-604807D9A53A}"/>
              </a:ext>
            </a:extLst>
          </p:cNvPr>
          <p:cNvSpPr txBox="1"/>
          <p:nvPr/>
        </p:nvSpPr>
        <p:spPr>
          <a:xfrm>
            <a:off x="606669" y="3880066"/>
            <a:ext cx="2039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Winch Caps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DF50BC-8129-4CB1-B774-45259B53CEB2}"/>
              </a:ext>
            </a:extLst>
          </p:cNvPr>
          <p:cNvSpPr txBox="1"/>
          <p:nvPr/>
        </p:nvSpPr>
        <p:spPr>
          <a:xfrm>
            <a:off x="7517546" y="4064732"/>
            <a:ext cx="2039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Winch System</a:t>
            </a:r>
          </a:p>
        </p:txBody>
      </p:sp>
    </p:spTree>
    <p:extLst>
      <p:ext uri="{BB962C8B-B14F-4D97-AF65-F5344CB8AC3E}">
        <p14:creationId xmlns:p14="http://schemas.microsoft.com/office/powerpoint/2010/main" val="3611442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-20210107-WA0000">
            <a:hlinkClick r:id="" action="ppaction://media"/>
            <a:extLst>
              <a:ext uri="{FF2B5EF4-FFF2-40B4-BE49-F238E27FC236}">
                <a16:creationId xmlns:a16="http://schemas.microsoft.com/office/drawing/2014/main" id="{893FACBA-D9A4-48D1-83FF-A998AC0380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2003" y="205984"/>
            <a:ext cx="3546157" cy="6446032"/>
          </a:xfrm>
          <a:prstGeom prst="rect">
            <a:avLst/>
          </a:prstGeom>
        </p:spPr>
      </p:pic>
      <p:pic>
        <p:nvPicPr>
          <p:cNvPr id="5" name="Online Media 4" title="2020 ONBAR QF4 3">
            <a:hlinkClick r:id="" action="ppaction://media"/>
            <a:extLst>
              <a:ext uri="{FF2B5EF4-FFF2-40B4-BE49-F238E27FC236}">
                <a16:creationId xmlns:a16="http://schemas.microsoft.com/office/drawing/2014/main" id="{2DBC16E7-893B-4014-9AEC-70CF9C0ADE4F}"/>
              </a:ext>
            </a:extLst>
          </p:cNvPr>
          <p:cNvPicPr>
            <a:picLocks noRot="1" noChangeAspect="1"/>
          </p:cNvPicPr>
          <p:nvPr>
            <a:videoFile r:link="rId3"/>
          </p:nvPr>
        </p:nvPicPr>
        <p:blipFill>
          <a:blip r:embed="rId6"/>
          <a:stretch>
            <a:fillRect/>
          </a:stretch>
        </p:blipFill>
        <p:spPr>
          <a:xfrm>
            <a:off x="4754880" y="205984"/>
            <a:ext cx="6997363" cy="39535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C4E9A7-3455-4F49-A388-C997AF147F3A}"/>
              </a:ext>
            </a:extLst>
          </p:cNvPr>
          <p:cNvSpPr txBox="1"/>
          <p:nvPr/>
        </p:nvSpPr>
        <p:spPr>
          <a:xfrm>
            <a:off x="4724400" y="4439920"/>
            <a:ext cx="6837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These are videos of the climber working. For the YouTube video, start at 2:08 and watch the robot with a blue bumper and the number “1374”</a:t>
            </a:r>
          </a:p>
        </p:txBody>
      </p:sp>
    </p:spTree>
    <p:extLst>
      <p:ext uri="{BB962C8B-B14F-4D97-AF65-F5344CB8AC3E}">
        <p14:creationId xmlns:p14="http://schemas.microsoft.com/office/powerpoint/2010/main" val="561978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374</Words>
  <Application>Microsoft Office PowerPoint</Application>
  <PresentationFormat>Widescreen</PresentationFormat>
  <Paragraphs>38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AKSHAT DOCTOR</vt:lpstr>
      <vt:lpstr>MECHANICAL SECTION</vt:lpstr>
      <vt:lpstr>PowerPoint Presentation</vt:lpstr>
      <vt:lpstr>DIY CNC Project</vt:lpstr>
      <vt:lpstr>Next Steps</vt:lpstr>
      <vt:lpstr>FRC Team 1374 Robot: Climber System</vt:lpstr>
      <vt:lpstr>Design of Climber: Tubing</vt:lpstr>
      <vt:lpstr>Design of Climber: Winch System</vt:lpstr>
      <vt:lpstr>PowerPoint Presentation</vt:lpstr>
      <vt:lpstr>Construction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AKSHAT DOCTOR</dc:title>
  <dc:creator>Akshat Doctor</dc:creator>
  <cp:lastModifiedBy>Akshat Doctor</cp:lastModifiedBy>
  <cp:revision>7</cp:revision>
  <cp:lastPrinted>2021-01-09T15:10:31Z</cp:lastPrinted>
  <dcterms:created xsi:type="dcterms:W3CDTF">2021-01-07T19:51:57Z</dcterms:created>
  <dcterms:modified xsi:type="dcterms:W3CDTF">2021-01-10T16:42:39Z</dcterms:modified>
</cp:coreProperties>
</file>

<file path=docProps/thumbnail.jpeg>
</file>